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058"/>
    <a:srgbClr val="2154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58BC7E-46AA-B443-9238-53CEA1AE38E9}" type="datetimeFigureOut">
              <a:rPr lang="en-US" smtClean="0"/>
              <a:t>5/9/23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E9027-9D3F-8B41-BD68-C4B164924B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73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E9027-9D3F-8B41-BD68-C4B164924B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920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E53F5-A56C-792B-0B32-CE7217713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8F2CA-1141-FB3F-B98E-5614780BCB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9170F-D56E-C2D5-A0FD-42EE1D94D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A969A-ECCF-2CB2-38BF-28A44FADD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3ACD4-18D8-5942-E278-E40FEC0E8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246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8B907-8479-8A38-FBC6-AE807A0DD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5B2815-3E63-6804-C07D-C97ACA14FB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18BF1-FA56-3F5E-8C2C-22F2431D2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BE5C2-6CDB-ABC9-C9B7-30D6B5A6E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29427-11AB-1790-8A4C-D3237460C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003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53065F-2499-7D97-0950-E47E2B5C0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FD771C-8C2D-3A2D-C7F1-3A8448E9A8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494F0-3BBE-4A47-E504-3D977FDBC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FF51A-5F49-6DE0-578D-4E904711C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9F9CB-2509-C71C-5362-BE78BF13B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16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EF120-ED4F-797E-C6A3-82A9D4A8F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C138A-615A-641F-1D36-CBF241A3D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1DC2E-4C84-FF00-05DA-B8488465E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107BB-464F-0EC9-2731-BBC07DE55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41885-83AB-14FD-401D-C9C94813C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27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2BDF4-25BA-66D5-B1DB-0E4079F08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798FB-96E6-090E-5916-7549273B1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E9749-2C9A-BB07-9750-2BD557CEC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27A8-89B8-E75F-7C53-CBE87B505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FA54D-47B6-0609-4FBD-A3ECBFB40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09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CB8EA-7FC2-065C-D183-CE9D07E4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3790E-0C34-4CFC-5376-D5CC138F2F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5C6859-500F-D8EF-6ED3-2E6F2A508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C547A-F271-E758-E687-BE6DD2513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69D3D1-C734-9A50-5DEE-DC972BBE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E84E3-AD9C-3EB1-E053-013D2CEC3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99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5455C-65B8-91FE-0F08-C3F2BCD57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DB7CE-560B-4337-1A98-CF6E1E4AF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C43D7D-F52A-2708-8894-0DDD8FD18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95DC59-F650-BAEF-7F56-DE0A1D398A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A3051D-9643-B2E9-F309-393ECF9EFB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6115CC-BDB9-861D-EB4A-0D51ABFD1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B01823-D8F1-A28F-4EE0-102D5D47B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63B572-1C14-ED8A-C79D-7A49E4907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595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681FB-2660-A3DD-4D1A-AD52B3598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C143FE-3376-8CC3-8671-2422C519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63213A-C45E-EE99-E3F1-CFB2B96ED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C892DB-9B67-783C-CAF9-BB8E8A97F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97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2CBD5D-80FD-602B-8ADA-B6CFFC987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331E66-99C3-9554-3876-04D2BF39C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B72698-D1F5-C6B5-E51C-CC6BD0633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9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CB49A-C8B3-65FB-4797-B91B24B9F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E62A3-36AF-7FA5-E449-2C6CCBD56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8021B-21D9-0CD4-82CA-ACB1D8D8A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CE1B8-82F1-FA26-04A1-3F3BF3D3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4F0A3-92AD-B269-9E84-E555B1139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D524-87E2-F1FA-E72B-B864257C7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2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D27EA-AD62-0099-7491-E3DF3655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D13B5A-42D5-A4A2-4238-8908C1D6F7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B929D5-2D7A-E4F6-52B3-F58CA8539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1D1F16-3187-A4EA-789F-1DEED550E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3FA5F6-46D6-B0EA-0629-A32CB71D2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E191A-5603-EA56-93EC-551307CDC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17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E0C670-BA0A-99F5-45B8-39B18B03A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CAB8B-C028-A373-E647-BF55EFA81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A79A8-6AB0-B0DF-DE14-9BC99C8E0E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03893-ACB1-2243-875E-D2956DB512D6}" type="datetimeFigureOut">
              <a:rPr lang="en-US" smtClean="0"/>
              <a:t>5/9/23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DB11C-22A2-C8EC-0226-683FCE8834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0662B-D6AB-4CBF-9278-4CD610B1F7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5EF71-BE4B-5A46-AA42-F47220844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28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667FFD-CDA9-AA76-E9B9-C6BF4E0957CA}"/>
              </a:ext>
            </a:extLst>
          </p:cNvPr>
          <p:cNvSpPr/>
          <p:nvPr/>
        </p:nvSpPr>
        <p:spPr>
          <a:xfrm>
            <a:off x="0" y="0"/>
            <a:ext cx="12192000" cy="2932386"/>
          </a:xfrm>
          <a:prstGeom prst="rect">
            <a:avLst/>
          </a:prstGeom>
          <a:solidFill>
            <a:srgbClr val="2154F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C613FF-FD67-FD4D-4974-85D673C7E254}"/>
              </a:ext>
            </a:extLst>
          </p:cNvPr>
          <p:cNvSpPr/>
          <p:nvPr/>
        </p:nvSpPr>
        <p:spPr>
          <a:xfrm>
            <a:off x="0" y="2932386"/>
            <a:ext cx="7924800" cy="3946004"/>
          </a:xfrm>
          <a:prstGeom prst="rect">
            <a:avLst/>
          </a:prstGeom>
          <a:solidFill>
            <a:srgbClr val="F8F0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2BB41A-93AB-CD0D-2D0E-762997F511AD}"/>
              </a:ext>
            </a:extLst>
          </p:cNvPr>
          <p:cNvSpPr/>
          <p:nvPr/>
        </p:nvSpPr>
        <p:spPr>
          <a:xfrm>
            <a:off x="7924800" y="2932386"/>
            <a:ext cx="4267200" cy="39256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95398B-6470-F19D-13F8-57BAF99662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93" b="73991"/>
          <a:stretch/>
        </p:blipFill>
        <p:spPr>
          <a:xfrm>
            <a:off x="1471841" y="136823"/>
            <a:ext cx="9248318" cy="26587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6A2F95-77D2-144B-DB45-65159BE230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85" t="35555" r="1012" b="32669"/>
          <a:stretch/>
        </p:blipFill>
        <p:spPr>
          <a:xfrm>
            <a:off x="7672943" y="2932070"/>
            <a:ext cx="4529567" cy="3946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82CAB4F-E2C3-4201-68A1-7394972B48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4" t="30498" r="51984" b="55476"/>
          <a:stretch/>
        </p:blipFill>
        <p:spPr>
          <a:xfrm>
            <a:off x="283781" y="3044453"/>
            <a:ext cx="3594539" cy="14018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98C128-0177-2544-0E10-487E067279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06" t="83518" r="61654" b="951"/>
          <a:stretch/>
        </p:blipFill>
        <p:spPr>
          <a:xfrm>
            <a:off x="972208" y="4485571"/>
            <a:ext cx="2217683" cy="22356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BCA94F-50F6-62CC-0159-B21A8B19CB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5" t="44754" r="51586" b="18620"/>
          <a:stretch/>
        </p:blipFill>
        <p:spPr>
          <a:xfrm>
            <a:off x="3965944" y="3142595"/>
            <a:ext cx="3485889" cy="355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502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Federico Celi</dc:creator>
  <cp:lastModifiedBy>Federico Celi</cp:lastModifiedBy>
  <cp:revision>3</cp:revision>
  <dcterms:created xsi:type="dcterms:W3CDTF">2023-05-09T16:41:21Z</dcterms:created>
  <dcterms:modified xsi:type="dcterms:W3CDTF">2023-05-09T16:49:25Z</dcterms:modified>
</cp:coreProperties>
</file>

<file path=docProps/thumbnail.jpeg>
</file>